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58" r:id="rId4"/>
    <p:sldId id="260" r:id="rId5"/>
    <p:sldId id="262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572" y="-2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1937244-65D7-4CEF-8D27-2BDAE7C0716F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7EB91A0-366B-4818-81BD-7EFE26C842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937244-65D7-4CEF-8D27-2BDAE7C0716F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EB91A0-366B-4818-81BD-7EFE26C842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937244-65D7-4CEF-8D27-2BDAE7C0716F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EB91A0-366B-4818-81BD-7EFE26C842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937244-65D7-4CEF-8D27-2BDAE7C0716F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EB91A0-366B-4818-81BD-7EFE26C84278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937244-65D7-4CEF-8D27-2BDAE7C0716F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EB91A0-366B-4818-81BD-7EFE26C84278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937244-65D7-4CEF-8D27-2BDAE7C0716F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EB91A0-366B-4818-81BD-7EFE26C8427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937244-65D7-4CEF-8D27-2BDAE7C0716F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EB91A0-366B-4818-81BD-7EFE26C8427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937244-65D7-4CEF-8D27-2BDAE7C0716F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EB91A0-366B-4818-81BD-7EFE26C84278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937244-65D7-4CEF-8D27-2BDAE7C0716F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EB91A0-366B-4818-81BD-7EFE26C842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E1937244-65D7-4CEF-8D27-2BDAE7C0716F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EB91A0-366B-4818-81BD-7EFE26C8427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1937244-65D7-4CEF-8D27-2BDAE7C0716F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7EB91A0-366B-4818-81BD-7EFE26C84278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E1937244-65D7-4CEF-8D27-2BDAE7C0716F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7EB91A0-366B-4818-81BD-7EFE26C8427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04"/>
          <a:stretch/>
        </p:blipFill>
        <p:spPr bwMode="auto">
          <a:xfrm>
            <a:off x="0" y="-1"/>
            <a:ext cx="9144000" cy="6888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15900" y="1772816"/>
            <a:ext cx="5994458" cy="2952327"/>
          </a:xfrm>
        </p:spPr>
        <p:txBody>
          <a:bodyPr>
            <a:normAutofit fontScale="55000" lnSpcReduction="20000"/>
          </a:bodyPr>
          <a:lstStyle/>
          <a:p>
            <a:pPr marL="109728" indent="0">
              <a:buNone/>
            </a:pPr>
            <a:r>
              <a:rPr lang="ru-RU" sz="3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*Экзамены</a:t>
            </a:r>
            <a: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лишь одно из жизненных испытаний, так что не придавайте событию слишком высокую важность, чтобы не </a:t>
            </a:r>
            <a: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увеличивать волнение.</a:t>
            </a:r>
          </a:p>
          <a:p>
            <a:pPr marL="109728" indent="0">
              <a:buNone/>
            </a:pPr>
            <a:r>
              <a:rPr lang="ru-RU" sz="3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ru-RU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Сделайте самомассаж.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Легкий массаж затылочной области головы отвлекает от страха и помогает сосредоточиться. Снять эмоциональное напряжение хорошо помогает массаж кончиков мизинцев и больших пальцев рук.</a:t>
            </a:r>
          </a:p>
          <a:p>
            <a:pPr marL="109728" indent="0">
              <a:buNone/>
            </a:pPr>
            <a:r>
              <a:rPr lang="ru-RU" sz="3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ru-RU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Контролируйте свое волнение. 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Научитесь не думать о провале экзамена. Надо наоборот мысленно рисовать себе картину уверенного, четкого ответа, полной победы.</a:t>
            </a:r>
          </a:p>
          <a:p>
            <a:endParaRPr lang="ru-RU" sz="2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5900" y="4365104"/>
            <a:ext cx="8231195" cy="20826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728" lvl="0"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Сбрасывайте напряжение.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Можно сделать несколько круговых движений головой, размять руки, пожать плечами.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09728" lvl="0"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Не заражайтесь чужим волнением.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 экзаменом часто ребята собираются в группы, обсуждая насколько трудно и страшно сдавать экзамен. Постарайтесь не участвовать в таких обсуждениях, лучше переживать волнение в одиночку, посмотрите в окно, походите по коридору или договоритесь не обсуждать экзамен  и не заражать друг-друга волнением.</a:t>
            </a:r>
          </a:p>
        </p:txBody>
      </p:sp>
      <p:pic>
        <p:nvPicPr>
          <p:cNvPr id="8" name="Picture 4" descr="https://flyclipart.com/thumb2/exam-png-transparent-image-739976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4" t="13085" r="9743" b="12962"/>
          <a:stretch/>
        </p:blipFill>
        <p:spPr bwMode="auto">
          <a:xfrm>
            <a:off x="6271141" y="1412776"/>
            <a:ext cx="2593729" cy="241267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Объект 1"/>
          <p:cNvSpPr txBox="1">
            <a:spLocks/>
          </p:cNvSpPr>
          <p:nvPr/>
        </p:nvSpPr>
        <p:spPr>
          <a:xfrm>
            <a:off x="1586455" y="332656"/>
            <a:ext cx="7433522" cy="62166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 algn="ctr">
              <a:buFont typeface="Wingdings 3"/>
              <a:buNone/>
            </a:pP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Как не поддаваться панике перед экзаменом </a:t>
            </a:r>
          </a:p>
          <a:p>
            <a:pPr marL="109728" lvl="0" indent="0" algn="ctr">
              <a:buClr>
                <a:srgbClr val="2DA2BF"/>
              </a:buClr>
              <a:buNone/>
            </a:pPr>
            <a:endParaRPr lang="ru-RU" sz="18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utoShape 5" descr="https://www.clipartmax.com/png/middle/127-1271036_visit-here-to-skip-directly-to-our-resource-hub-for-search-book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43" t="10570" r="22807" b="12115"/>
          <a:stretch/>
        </p:blipFill>
        <p:spPr bwMode="auto">
          <a:xfrm>
            <a:off x="141463" y="168274"/>
            <a:ext cx="1701416" cy="163364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619672" y="755476"/>
            <a:ext cx="5136641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728" lvl="0" algn="ctr">
              <a:buClr>
                <a:srgbClr val="2DA2BF"/>
              </a:buClr>
            </a:pP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*Стресс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абсолютно нормальная реакция организма в экзаменационною пору.</a:t>
            </a:r>
          </a:p>
          <a:p>
            <a:pPr lvl="0"/>
            <a:endParaRPr lang="ru-RU" sz="2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034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75"/>
            <a:ext cx="9144000" cy="688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56662" y="1340768"/>
            <a:ext cx="8523949" cy="1903566"/>
          </a:xfrm>
        </p:spPr>
        <p:txBody>
          <a:bodyPr>
            <a:noAutofit/>
          </a:bodyPr>
          <a:lstStyle/>
          <a:p>
            <a:pPr marL="109728" indent="0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Перед началом работы нужно сосредоточиться – расслабиться и успокоиться.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Расслабленная сосредоточенность гораздо эффективнее, чем напряженное, скованное внимание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66210" y="404664"/>
            <a:ext cx="77048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728" lvl="0" algn="ctr"/>
            <a:r>
              <a:rPr lang="ru-RU" sz="2400" b="1" dirty="0" smtClean="0">
                <a:solidFill>
                  <a:srgbClr val="474B78">
                    <a:lumMod val="50000"/>
                  </a:srgbClr>
                </a:solidFill>
                <a:cs typeface="Times New Roman" panose="02020603050405020304" pitchFamily="18" charset="0"/>
              </a:rPr>
              <a:t>Психологические рекомендации </a:t>
            </a:r>
            <a:br>
              <a:rPr lang="ru-RU" sz="2400" b="1" dirty="0" smtClean="0">
                <a:solidFill>
                  <a:srgbClr val="474B78">
                    <a:lumMod val="50000"/>
                  </a:srgbClr>
                </a:solidFill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474B78">
                    <a:lumMod val="50000"/>
                  </a:srgbClr>
                </a:solidFill>
                <a:cs typeface="Times New Roman" panose="02020603050405020304" pitchFamily="18" charset="0"/>
              </a:rPr>
              <a:t>по подготовке к экзаменам</a:t>
            </a:r>
            <a:endParaRPr lang="ru-RU" sz="2400" b="1" dirty="0">
              <a:solidFill>
                <a:srgbClr val="474B78">
                  <a:lumMod val="50000"/>
                </a:srgbClr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7" y="2276872"/>
            <a:ext cx="4417859" cy="35291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728" lvl="0"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Тренировка в решении заданий поможет ориентироваться в разных типах заданий, рассчитывать время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09728" lvl="0"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Внимание и концентрация ослабевают, если долго заниматься однообразной работой.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Меняйте умственную деятельность на двигательную. Оптимально делать 10-15-минутные перерывы после 40-50 минут занятий.</a:t>
            </a:r>
          </a:p>
        </p:txBody>
      </p:sp>
      <p:pic>
        <p:nvPicPr>
          <p:cNvPr id="4109" name="Picture 1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05" t="5182" r="14607" b="22275"/>
          <a:stretch/>
        </p:blipFill>
        <p:spPr bwMode="auto">
          <a:xfrm>
            <a:off x="4618638" y="2060848"/>
            <a:ext cx="3975952" cy="4394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171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75"/>
            <a:ext cx="9144000" cy="688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24517" y="1052736"/>
            <a:ext cx="8694966" cy="5616624"/>
          </a:xfrm>
        </p:spPr>
        <p:txBody>
          <a:bodyPr>
            <a:noAutofit/>
          </a:bodyPr>
          <a:lstStyle/>
          <a:p>
            <a:pPr marL="109728" indent="0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Соблюдайте режим сна и отдыха.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усиленных умственных нагрузках стоит увеличить время сна на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час.</a:t>
            </a:r>
          </a:p>
          <a:p>
            <a:pPr marL="109728" indent="0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Главное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распределение повторений во времени.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Повторять рекомендуется сразу после заучивания в течение 15-20 минут, затем через 8-9 часов и через сутки. Полезно повторять материал за 15-20 минут до сна и утром, на свежую голову.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Вы ошиблись? Ну и что - ошибки бывают у всех. Не бойтесь ошибок!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Используя ошибки, учитесь лучше разбираться в усваиваемом материале.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93658" y="260648"/>
            <a:ext cx="6156684" cy="792088"/>
          </a:xfrm>
        </p:spPr>
        <p:txBody>
          <a:bodyPr>
            <a:noAutofit/>
          </a:bodyPr>
          <a:lstStyle/>
          <a:p>
            <a:pPr algn="ctr"/>
            <a:r>
              <a:rPr lang="ru-RU" sz="2500" dirty="0" smtClean="0">
                <a:solidFill>
                  <a:schemeClr val="tx1"/>
                </a:solidFill>
              </a:rPr>
              <a:t>Психологические рекомендации </a:t>
            </a:r>
            <a:br>
              <a:rPr lang="ru-RU" sz="2500" dirty="0" smtClean="0">
                <a:solidFill>
                  <a:schemeClr val="tx1"/>
                </a:solidFill>
              </a:rPr>
            </a:br>
            <a:r>
              <a:rPr lang="ru-RU" sz="2500" dirty="0" smtClean="0">
                <a:solidFill>
                  <a:schemeClr val="tx1"/>
                </a:solidFill>
              </a:rPr>
              <a:t>по подготовке к экзаменам</a:t>
            </a:r>
            <a:endParaRPr lang="ru-RU" sz="2500" dirty="0">
              <a:solidFill>
                <a:schemeClr val="tx1"/>
              </a:solidFill>
            </a:endParaRPr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2"/>
          <a:stretch/>
        </p:blipFill>
        <p:spPr bwMode="auto">
          <a:xfrm>
            <a:off x="2478010" y="3670825"/>
            <a:ext cx="4326238" cy="2998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1276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USER FILES\Desktop\РАБОТА  2022\ПСИХОЛОГИЯ\ПАМЯТКА подготовка к экзамен\1 КАЗ ПАМЯТКА ЭКЗ 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0513" y="-223838"/>
            <a:ext cx="9725026" cy="7305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05303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D:\USER FILES\Desktop\РАБОТА  2022\ПСИХОЛОГИЯ\ПАМЯТКА подготовка к экзамен\КАЗ ЭКЗ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0513" y="-219075"/>
            <a:ext cx="9725026" cy="729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25596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USER FILES\Desktop\РАБОТА  2022\ПСИХОЛОГИЯ\ПАМЯТКА подготовка к экзамен\КАЗ 3 ПАМЯТКА ЭКЗ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0" y="-223838"/>
            <a:ext cx="9715500" cy="7305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12419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87</TotalTime>
  <Words>331</Words>
  <Application>Microsoft Office PowerPoint</Application>
  <PresentationFormat>Экран (4:3)</PresentationFormat>
  <Paragraphs>15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Открытая</vt:lpstr>
      <vt:lpstr>Презентация PowerPoint</vt:lpstr>
      <vt:lpstr>Презентация PowerPoint</vt:lpstr>
      <vt:lpstr>Психологические рекомендации  по подготовке к экзаменам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ПАМЯТКА Подготовка к экзаменам</dc:title>
  <dc:creator>user</dc:creator>
  <cp:lastModifiedBy>user</cp:lastModifiedBy>
  <cp:revision>10</cp:revision>
  <dcterms:created xsi:type="dcterms:W3CDTF">2022-05-25T03:32:45Z</dcterms:created>
  <dcterms:modified xsi:type="dcterms:W3CDTF">2023-05-22T03:55:00Z</dcterms:modified>
</cp:coreProperties>
</file>