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3" r:id="rId5"/>
    <p:sldId id="265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90CF5-9DD4-4AB0-BE2B-CE3CE62AC20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79C2-19D3-4058-BE72-46DFF930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4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1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2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8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4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9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926A-683A-4F0D-A0A3-1E6B2815FAC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2A7A-D1AD-4D58-820C-768B566E1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4724" y="908720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СЛУЖБА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50504" y="5630848"/>
            <a:ext cx="58429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информационных технологий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Павлодар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sh3-kyaxta-r81.gosweb.gosuslugi.ru/netcat_files/47/486/psihologi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11647"/>
          <a:stretch/>
        </p:blipFill>
        <p:spPr bwMode="auto">
          <a:xfrm>
            <a:off x="3275857" y="1896516"/>
            <a:ext cx="2644516" cy="2574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42180" y="1923612"/>
            <a:ext cx="2730290" cy="3276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служба направлена на оказание психологической поддержки, а также преодоление или предупреждение психологических проблем и различных трудностей.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03698" y="1923612"/>
            <a:ext cx="2556284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психологической службы, заключается в способствовании созданию оптимальных условий для сохранения психологического здоровья субъектов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8676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4724" y="908720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СЛУЖБА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3598" y="1772816"/>
            <a:ext cx="7266794" cy="261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колледжа является Волочаева Алина Александровна, которая закончила ВУЗ ПГПУ по специальности «педагогика и психология». Кабинет педагога-психолога находится в корпусе общежития, на 2-ом этаже – 26А. Можете обращаться к педагогу-психологу с 9:00 до 17:00, с понедельника по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ятницу.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📞📱 8-705-609-67-17 (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WhatsApp)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gerhardinger.org/wp-content/uploads/2017/05/icon-ministry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47" y="3196535"/>
            <a:ext cx="2805305" cy="28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24194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918" y="838487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ПСИХОЛОГИЧЕСКОЙ СЛУЖБЫ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53841" y="3176855"/>
            <a:ext cx="2386311" cy="14762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16939" y="1696044"/>
            <a:ext cx="1872208" cy="15453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69450" y="2914840"/>
            <a:ext cx="1872208" cy="15453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56076" y="2923257"/>
            <a:ext cx="1872208" cy="15453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04048" y="4331809"/>
            <a:ext cx="1872208" cy="15453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30618" y="4468642"/>
            <a:ext cx="1872208" cy="15453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0377" y="2284070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443165"/>
            <a:ext cx="15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4756" y="3308718"/>
            <a:ext cx="200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включает в себя следующие направления: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3336" y="3443165"/>
            <a:ext cx="16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2637" y="5041360"/>
            <a:ext cx="19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765462"/>
            <a:ext cx="1728192" cy="64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2131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727" y="710785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ПСИХОЛОГИЧЕСКОЙ СЛУЖБЫ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3598" y="1568342"/>
            <a:ext cx="7410810" cy="1901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 студентами проводятся различные тренинги, беседы, игры для создания благоприятного психологического климата, развития коммуникативных навыков, умения контролировать свои эмоции и эффективно справляться с нервным напряжением.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8" y="2912983"/>
            <a:ext cx="2564494" cy="306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8" y="2912983"/>
            <a:ext cx="2176463" cy="306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/>
          <a:stretch/>
        </p:blipFill>
        <p:spPr bwMode="auto">
          <a:xfrm>
            <a:off x="5812359" y="2902093"/>
            <a:ext cx="2762167" cy="30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727" y="710785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ПСИХОЛОГИЧЕСКОЙ СЛУЖБЫ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3598" y="1412776"/>
            <a:ext cx="7742250" cy="136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педагогическим коллективом также ведётся работа в форме, семинаров, лекториев, бесед, тренингов, личных консультаций, выступлениях на педагогических советах.  С родителями студентов ведется работа в форме родительских собраний, бесед, индивидуальных консультаций, проверки ЖБУ.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2634"/>
          <a:stretch/>
        </p:blipFill>
        <p:spPr bwMode="auto">
          <a:xfrm>
            <a:off x="115205" y="2838857"/>
            <a:ext cx="4306926" cy="27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/>
          <a:stretch/>
        </p:blipFill>
        <p:spPr bwMode="auto">
          <a:xfrm>
            <a:off x="4692769" y="2843292"/>
            <a:ext cx="4373077" cy="27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233" y="764704"/>
            <a:ext cx="7054552" cy="6415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вы можете поговорить с психологом?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5533" y="1433892"/>
            <a:ext cx="4962538" cy="3990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плохом настроении, о том что Вас расстраивает;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отношениях с родителями, педагогами, сверстниками;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проблемах с учебой и низкой мотивации;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дружбе и о любви;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жизни, насущных трудностях и проблемах;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жестоком обращении с Вами;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найти себя и понять в чём Ваше призвание;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страхах, тревогах и стрессе;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неуверенности в себе и сложностях в общении;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11983" r="15501" b="8879"/>
          <a:stretch/>
        </p:blipFill>
        <p:spPr bwMode="auto">
          <a:xfrm>
            <a:off x="5398984" y="2060848"/>
            <a:ext cx="2733801" cy="231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46956" y="5157192"/>
            <a:ext cx="8250088" cy="77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желающий может обратиться  за помощью или просто поговорить,             ведь иногда просто хочется чтобы тебя выслушали.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9310" r="7165" b="98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4724" y="908720"/>
            <a:ext cx="7054552" cy="8575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ДОВЕРИЯ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43348" y="1700808"/>
            <a:ext cx="7545075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 Доверия» является службой экстренной анонимной психологической помощи населению по телефону.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— это оказание помощи, снятие ситуативного напряжения и работа с отрицательными эмоциональными переживаниями.</a:t>
            </a:r>
          </a:p>
          <a:p>
            <a:pPr algn="l"/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7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7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7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926" y="2852936"/>
            <a:ext cx="734481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национальная телефонная линия доверия для детей 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Сайт:: </a:t>
            </a:r>
            <a:r>
              <a:rPr lang="en-US" sz="17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www.telefon150.kz</a:t>
            </a:r>
            <a:endParaRPr lang="ru-RU" sz="1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медико-психологической помощи населению с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телефоном</a:t>
            </a:r>
          </a:p>
          <a:p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г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Павлодара и области. (анонимно, круглосуточно, бесплатно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</a:p>
          <a:p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8-800-080-34-34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сотового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телефона);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8-7182-67-31-31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городского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Почта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pvl.help-centr@yandex.kz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Отдела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г. Павлодар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8-718-232-19-37 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телефон доверия по предотвращению жестокого обращения с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116-16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7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7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400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ПСИХОЛОГИЧЕСКАЯ СЛУЖБА</vt:lpstr>
      <vt:lpstr>ПСИХОЛОГИЧЕСКАЯ СЛУЖБА</vt:lpstr>
      <vt:lpstr>РАБОТА ПСИХОЛОГИЧЕСКОЙ СЛУЖБЫ</vt:lpstr>
      <vt:lpstr>РАБОТА ПСИХОЛОГИЧЕСКОЙ СЛУЖБЫ</vt:lpstr>
      <vt:lpstr>РАБОТА ПСИХОЛОГИЧЕСКОЙ СЛУЖБЫ</vt:lpstr>
      <vt:lpstr>О чем вы можете поговорить с психологом?</vt:lpstr>
      <vt:lpstr>ТЕЛЕФОНЫ ДОВЕРИЯ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2024-01-16T10:14:10Z</dcterms:created>
  <dcterms:modified xsi:type="dcterms:W3CDTF">2024-01-16T12:20:42Z</dcterms:modified>
</cp:coreProperties>
</file>